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9865300" cy="22402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983560" y="3666385"/>
            <a:ext cx="29901357" cy="7799494"/>
          </a:xfrm>
          <a:prstGeom prst="rect">
            <a:avLst/>
          </a:prstGeom>
        </p:spPr>
        <p:txBody>
          <a:bodyPr anchor="b"/>
          <a:lstStyle>
            <a:lvl1pPr algn="ctr">
              <a:defRPr sz="196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983560" y="11766656"/>
            <a:ext cx="29901357" cy="54088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7800"/>
            </a:lvl1pPr>
            <a:lvl2pPr marL="0" indent="0" algn="ctr">
              <a:buSzTx/>
              <a:buFontTx/>
              <a:buNone/>
              <a:defRPr sz="7800"/>
            </a:lvl2pPr>
            <a:lvl3pPr marL="0" indent="0" algn="ctr">
              <a:buSzTx/>
              <a:buFontTx/>
              <a:buNone/>
              <a:defRPr sz="7800"/>
            </a:lvl3pPr>
            <a:lvl4pPr marL="0" indent="0" algn="ctr">
              <a:buSzTx/>
              <a:buFontTx/>
              <a:buNone/>
              <a:defRPr sz="7800"/>
            </a:lvl4pPr>
            <a:lvl5pPr marL="0" indent="0" algn="ctr">
              <a:buSzTx/>
              <a:buFontTx/>
              <a:buNone/>
              <a:defRPr sz="7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27946510" y="20426258"/>
            <a:ext cx="623623" cy="6756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27946510" y="20426258"/>
            <a:ext cx="623623" cy="6756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2720193" y="5585145"/>
            <a:ext cx="34386562" cy="9318943"/>
          </a:xfrm>
          <a:prstGeom prst="rect">
            <a:avLst/>
          </a:prstGeom>
        </p:spPr>
        <p:txBody>
          <a:bodyPr anchor="b"/>
          <a:lstStyle>
            <a:lvl1pPr>
              <a:defRPr sz="196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2720193" y="14992247"/>
            <a:ext cx="34386562" cy="490061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78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78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78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78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78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2740958" y="5963708"/>
            <a:ext cx="16944104" cy="1421437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2746150" y="1192742"/>
            <a:ext cx="34386562" cy="433017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2746150" y="5491798"/>
            <a:ext cx="16866236" cy="2691448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7800"/>
            </a:lvl1pPr>
            <a:lvl2pPr marL="0" indent="0">
              <a:buSzTx/>
              <a:buFontTx/>
              <a:buNone/>
              <a:defRPr b="1" sz="7800"/>
            </a:lvl2pPr>
            <a:lvl3pPr marL="0" indent="0">
              <a:buSzTx/>
              <a:buFontTx/>
              <a:buNone/>
              <a:defRPr b="1" sz="7800"/>
            </a:lvl3pPr>
            <a:lvl4pPr marL="0" indent="0">
              <a:buSzTx/>
              <a:buFontTx/>
              <a:buNone/>
              <a:defRPr b="1" sz="7800"/>
            </a:lvl4pPr>
            <a:lvl5pPr marL="0" indent="0">
              <a:buSzTx/>
              <a:buFontTx/>
              <a:buNone/>
              <a:defRPr b="1" sz="7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20183414" y="5491798"/>
            <a:ext cx="16949299" cy="2691448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2746150" y="1493519"/>
            <a:ext cx="12858623" cy="5227323"/>
          </a:xfrm>
          <a:prstGeom prst="rect">
            <a:avLst/>
          </a:prstGeom>
        </p:spPr>
        <p:txBody>
          <a:bodyPr anchor="b"/>
          <a:lstStyle>
            <a:lvl1pPr>
              <a:defRPr sz="104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6949295" y="3225588"/>
            <a:ext cx="20183417" cy="15920510"/>
          </a:xfrm>
          <a:prstGeom prst="rect">
            <a:avLst/>
          </a:prstGeom>
        </p:spPr>
        <p:txBody>
          <a:bodyPr/>
          <a:lstStyle>
            <a:lvl1pPr marL="746767" indent="-746767">
              <a:defRPr sz="10400"/>
            </a:lvl1pPr>
            <a:lvl2pPr marL="2346984" indent="-853448">
              <a:defRPr sz="10400"/>
            </a:lvl2pPr>
            <a:lvl3pPr marL="3982759" indent="-995689">
              <a:defRPr sz="10400"/>
            </a:lvl3pPr>
            <a:lvl4pPr marL="5675433" indent="-1194829">
              <a:defRPr sz="10400"/>
            </a:lvl4pPr>
            <a:lvl5pPr marL="7168970" indent="-1194829">
              <a:defRPr sz="10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2746150" y="6720840"/>
            <a:ext cx="12858624" cy="1245118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2746150" y="1493519"/>
            <a:ext cx="12858623" cy="5227323"/>
          </a:xfrm>
          <a:prstGeom prst="rect">
            <a:avLst/>
          </a:prstGeom>
        </p:spPr>
        <p:txBody>
          <a:bodyPr anchor="b"/>
          <a:lstStyle>
            <a:lvl1pPr>
              <a:defRPr sz="104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6949295" y="3225588"/>
            <a:ext cx="20183417" cy="1592051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2746150" y="6720840"/>
            <a:ext cx="12858623" cy="12451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200"/>
            </a:lvl1pPr>
            <a:lvl2pPr marL="0" indent="0">
              <a:buSzTx/>
              <a:buFontTx/>
              <a:buNone/>
              <a:defRPr sz="5200"/>
            </a:lvl2pPr>
            <a:lvl3pPr marL="0" indent="0">
              <a:buSzTx/>
              <a:buFontTx/>
              <a:buNone/>
              <a:defRPr sz="5200"/>
            </a:lvl3pPr>
            <a:lvl4pPr marL="0" indent="0">
              <a:buSzTx/>
              <a:buFontTx/>
              <a:buNone/>
              <a:defRPr sz="5200"/>
            </a:lvl4pPr>
            <a:lvl5pPr marL="0" indent="0">
              <a:buSzTx/>
              <a:buFontTx/>
              <a:buNone/>
              <a:defRPr sz="5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740958" y="1192742"/>
            <a:ext cx="34386562" cy="4330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740958" y="5963708"/>
            <a:ext cx="34386562" cy="14214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36503892" y="21022629"/>
            <a:ext cx="623623" cy="6756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39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29870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3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746768" marR="0" indent="-746768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2364763" marR="0" indent="-871228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4032544" marR="0" indent="-1045474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5652258" marR="0" indent="-1171652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7145794" marR="0" indent="-1171652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8639330" marR="0" indent="-1171654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0132862" marR="0" indent="-1171651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1626398" marR="0" indent="-1171651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3119935" marR="0" indent="-1171654" algn="l" defTabSz="2987069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1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7"/>
          <p:cNvSpPr/>
          <p:nvPr/>
        </p:nvSpPr>
        <p:spPr>
          <a:xfrm>
            <a:off x="-3" y="0"/>
            <a:ext cx="39868482" cy="4837520"/>
          </a:xfrm>
          <a:prstGeom prst="rect">
            <a:avLst/>
          </a:prstGeom>
          <a:solidFill>
            <a:srgbClr val="6C3B97"/>
          </a:solidFill>
          <a:ln w="12700">
            <a:solidFill>
              <a:srgbClr val="32538F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 sz="99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9" name="TextBox 5"/>
          <p:cNvSpPr txBox="1"/>
          <p:nvPr/>
        </p:nvSpPr>
        <p:spPr>
          <a:xfrm>
            <a:off x="5312695" y="730801"/>
            <a:ext cx="29243081" cy="3228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5120535">
              <a:defRPr b="1" sz="15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P O S T E R   T I T L E</a:t>
            </a:r>
            <a:br/>
            <a:r>
              <a:rPr b="0" i="1" sz="5900"/>
              <a:t>Authors &amp; Institutions</a:t>
            </a:r>
          </a:p>
        </p:txBody>
      </p:sp>
      <p:sp>
        <p:nvSpPr>
          <p:cNvPr id="110" name="Rectangle 59"/>
          <p:cNvSpPr/>
          <p:nvPr/>
        </p:nvSpPr>
        <p:spPr>
          <a:xfrm>
            <a:off x="42986743" y="23868594"/>
            <a:ext cx="2452975" cy="1691529"/>
          </a:xfrm>
          <a:prstGeom prst="rect">
            <a:avLst/>
          </a:prstGeom>
          <a:solidFill>
            <a:srgbClr val="E7E6E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11" name="Rectangle 3"/>
          <p:cNvSpPr/>
          <p:nvPr/>
        </p:nvSpPr>
        <p:spPr>
          <a:xfrm>
            <a:off x="1714500" y="983935"/>
            <a:ext cx="4943475" cy="2869650"/>
          </a:xfrm>
          <a:prstGeom prst="rect">
            <a:avLst/>
          </a:prstGeom>
          <a:solidFill>
            <a:srgbClr val="FFFFFF"/>
          </a:solidFill>
          <a:ln w="12700">
            <a:solidFill>
              <a:srgbClr val="6C3B97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12" name="Rounded Rectangle"/>
          <p:cNvSpPr/>
          <p:nvPr/>
        </p:nvSpPr>
        <p:spPr>
          <a:xfrm>
            <a:off x="3302000" y="1428750"/>
            <a:ext cx="1270000" cy="1270000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13" name="LOGO CAN BE HERE"/>
          <p:cNvSpPr txBox="1"/>
          <p:nvPr/>
        </p:nvSpPr>
        <p:spPr>
          <a:xfrm>
            <a:off x="3248781" y="3230879"/>
            <a:ext cx="2085972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LOGO CAN BE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